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5a523c25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25a523c25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Cover Slide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25a523c251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25a523c251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Tactics Expanded (TACTIC #2)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25a523c251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25a523c251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Tactics Expanded (TACTIC #3)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25a523c251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25a523c251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Tactics Expanded (TACTIC #4)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25a523c251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25a523c251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Budget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5a523c251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5a523c251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Schedule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25b09c237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25b09c23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Evaluation Plan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25a523c251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25a523c25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Evaluation Plan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b497ebb23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b497ebb2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Conclusion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25b09c237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25b09c237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Appendices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b497ebb2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1b497ebb2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Closure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25a523c25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25a523c25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Intro/Hook/Background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5a523c25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5a523c25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SWOT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25a523c251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25a523c251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Brand Guidelines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25a523c25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25a523c25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Brand Guidelines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25a523c25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25a523c25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Messages and Themes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25a523c251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25a523c25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Objectives, Strategies, and Tactics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25a523c251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25a523c25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Tactics Expanded (TACTIC #1)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25a523c251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25a523c251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Tactics Expanded (TACTIC #2)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